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59" r:id="rId6"/>
    <p:sldId id="260" r:id="rId7"/>
    <p:sldId id="261" r:id="rId8"/>
    <p:sldId id="263" r:id="rId9"/>
    <p:sldId id="264" r:id="rId10"/>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25" autoAdjust="0"/>
    <p:restoredTop sz="94660"/>
  </p:normalViewPr>
  <p:slideViewPr>
    <p:cSldViewPr snapToGrid="0">
      <p:cViewPr varScale="1">
        <p:scale>
          <a:sx n="62" d="100"/>
          <a:sy n="62" d="100"/>
        </p:scale>
        <p:origin x="66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4699EA5-DE82-4C0F-93E2-2987BE52812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D120B4A2-8BBD-4B0A-A39A-62726185D1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0D64561D-2AB4-4010-B72C-488ED8B675D7}"/>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5" name="Marcador de pie de página 4">
            <a:extLst>
              <a:ext uri="{FF2B5EF4-FFF2-40B4-BE49-F238E27FC236}">
                <a16:creationId xmlns:a16="http://schemas.microsoft.com/office/drawing/2014/main" id="{E3B65BA3-CFB1-4E33-9C2D-FC11340E23A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8B125F7-69C0-49F6-A0B6-85FAFDD47F36}"/>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85526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71F91D-CBA8-46C9-B2A8-9F7E8AB748B1}"/>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0B212084-0F64-4B8D-BD86-62DE30CCAEF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5AD831BE-3C3C-415A-BAB5-A39A136063B6}"/>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5" name="Marcador de pie de página 4">
            <a:extLst>
              <a:ext uri="{FF2B5EF4-FFF2-40B4-BE49-F238E27FC236}">
                <a16:creationId xmlns:a16="http://schemas.microsoft.com/office/drawing/2014/main" id="{9BA3465C-C6A7-43B8-BF18-31A01AD9E50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ACB785CB-E762-4705-A3D3-E0F21B1FF1FB}"/>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2922440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96512A0-CDDA-444E-9E4D-42EBD155322C}"/>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CAA8B1F9-AA1A-46DF-A8FD-8B70AF1DA9D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EDF5C1FA-D911-4EEB-8B9B-63833477571A}"/>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5" name="Marcador de pie de página 4">
            <a:extLst>
              <a:ext uri="{FF2B5EF4-FFF2-40B4-BE49-F238E27FC236}">
                <a16:creationId xmlns:a16="http://schemas.microsoft.com/office/drawing/2014/main" id="{D8B0ED1C-7780-4280-87EE-59C0F86E169D}"/>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9BD0F130-D02E-4DC4-B6B1-61CE9B3AF79F}"/>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4253714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5D811E-AC0B-41B4-B31C-D95CE79BB3E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EB1D5F3C-1D26-48E8-A155-4D9ED02D03D7}"/>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1E68B525-CF76-42E0-9AD5-5CA48AC3870F}"/>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5" name="Marcador de pie de página 4">
            <a:extLst>
              <a:ext uri="{FF2B5EF4-FFF2-40B4-BE49-F238E27FC236}">
                <a16:creationId xmlns:a16="http://schemas.microsoft.com/office/drawing/2014/main" id="{E68072A6-5551-4146-B28D-3143A084A88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76B30A2-F4E5-4F40-BAF0-731DF8CAF715}"/>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2685092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075250-F305-4A08-9847-91E6D330B5C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FDAC50F2-4F43-4738-A856-C79A34BB21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097AB205-03D9-466A-89F8-9D7D7A01EB54}"/>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5" name="Marcador de pie de página 4">
            <a:extLst>
              <a:ext uri="{FF2B5EF4-FFF2-40B4-BE49-F238E27FC236}">
                <a16:creationId xmlns:a16="http://schemas.microsoft.com/office/drawing/2014/main" id="{79F35C7B-CBDF-4994-82A8-0037374F88DC}"/>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E7FB84BB-55E5-4CE5-B4EF-AEB7724DF89E}"/>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1894672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780F35-E289-4317-9E9A-0BF9EAE6A90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61F09676-76B6-4B1E-AFD5-ECEAA35ECD1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7C5DE536-F4C9-43EB-AF51-45E7C649787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D942EB5C-17F6-4A13-8083-816ED4873D88}"/>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6" name="Marcador de pie de página 5">
            <a:extLst>
              <a:ext uri="{FF2B5EF4-FFF2-40B4-BE49-F238E27FC236}">
                <a16:creationId xmlns:a16="http://schemas.microsoft.com/office/drawing/2014/main" id="{294373E7-B540-4CC2-90D9-4B4AA734D6D1}"/>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2231FBFA-C899-443E-A249-AA075B16EDA3}"/>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557597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694583-FFB5-45CC-BDA7-7C24AFBD612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F8EE20F-B269-4829-89F7-0EE0140382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D2497A1-8972-4FB4-8154-84DCFBA8C9C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42CCCE96-856F-4685-ACDB-EF59752503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1575ECDF-10B9-4D76-A0C8-2BFF7677C65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A29B28C9-B4B7-40C4-B1D2-95897617057D}"/>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8" name="Marcador de pie de página 7">
            <a:extLst>
              <a:ext uri="{FF2B5EF4-FFF2-40B4-BE49-F238E27FC236}">
                <a16:creationId xmlns:a16="http://schemas.microsoft.com/office/drawing/2014/main" id="{96ABE033-0643-44EF-9F93-C586F206725F}"/>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76242A12-149B-49F5-939E-929AB798C7D8}"/>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2404463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9ADEDD-6A86-4751-8C9A-D19FB4D0EFE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E8457F50-2ABB-4F0A-8F17-14F2E7B66245}"/>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4" name="Marcador de pie de página 3">
            <a:extLst>
              <a:ext uri="{FF2B5EF4-FFF2-40B4-BE49-F238E27FC236}">
                <a16:creationId xmlns:a16="http://schemas.microsoft.com/office/drawing/2014/main" id="{066D1301-6D8F-4007-8C24-2FABCC07042E}"/>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5F1C19D5-5578-4111-9C89-B218A91DCFAF}"/>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4169437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243A0D1-3098-4AB7-BD64-00A5128E06BE}"/>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3" name="Marcador de pie de página 2">
            <a:extLst>
              <a:ext uri="{FF2B5EF4-FFF2-40B4-BE49-F238E27FC236}">
                <a16:creationId xmlns:a16="http://schemas.microsoft.com/office/drawing/2014/main" id="{6B07FD1B-D0AE-4C9F-8547-A8B3098B5BEF}"/>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BF40FEA0-899B-4CFB-9CD7-826E8F71F03E}"/>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3697730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B285B4-6EDF-4DCD-8E34-C7BD2F5EC83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2AD032D4-2EF4-43F2-BAA0-0338B69722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DAEE2967-74B8-49E6-9C65-DEC8A6CD21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D07C125-6A57-4427-A4DB-3F8FA9D13BA2}"/>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6" name="Marcador de pie de página 5">
            <a:extLst>
              <a:ext uri="{FF2B5EF4-FFF2-40B4-BE49-F238E27FC236}">
                <a16:creationId xmlns:a16="http://schemas.microsoft.com/office/drawing/2014/main" id="{52FB0B9E-C115-40E2-AAFB-CB7F59532058}"/>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7D605FC-5622-40BE-AB02-1405ABD8CA39}"/>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1502726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69994C-1BA4-47A5-A0F7-47AA2CFD96C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4C1E8B2E-3CA5-4C55-A9F5-D6A8A34F36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D57E3A0B-2B55-4A4B-8356-1041993E63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164622C-491F-44A5-A904-7988784652FB}"/>
              </a:ext>
            </a:extLst>
          </p:cNvPr>
          <p:cNvSpPr>
            <a:spLocks noGrp="1"/>
          </p:cNvSpPr>
          <p:nvPr>
            <p:ph type="dt" sz="half" idx="10"/>
          </p:nvPr>
        </p:nvSpPr>
        <p:spPr/>
        <p:txBody>
          <a:bodyPr/>
          <a:lstStyle/>
          <a:p>
            <a:fld id="{60CE2E42-1DAD-44A3-AE8C-4C193D090409}" type="datetimeFigureOut">
              <a:rPr lang="es-MX" smtClean="0"/>
              <a:t>19/05/2022</a:t>
            </a:fld>
            <a:endParaRPr lang="es-MX"/>
          </a:p>
        </p:txBody>
      </p:sp>
      <p:sp>
        <p:nvSpPr>
          <p:cNvPr id="6" name="Marcador de pie de página 5">
            <a:extLst>
              <a:ext uri="{FF2B5EF4-FFF2-40B4-BE49-F238E27FC236}">
                <a16:creationId xmlns:a16="http://schemas.microsoft.com/office/drawing/2014/main" id="{0C9B0C34-65B4-45D4-883A-E1B525EAF598}"/>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2DE73A25-1166-4298-92FC-D8CDF6A8EF06}"/>
              </a:ext>
            </a:extLst>
          </p:cNvPr>
          <p:cNvSpPr>
            <a:spLocks noGrp="1"/>
          </p:cNvSpPr>
          <p:nvPr>
            <p:ph type="sldNum" sz="quarter" idx="12"/>
          </p:nvPr>
        </p:nvSpPr>
        <p:spPr/>
        <p:txBody>
          <a:bodyPr/>
          <a:lstStyle/>
          <a:p>
            <a:fld id="{1C6E1DCA-F0F0-4877-BBF1-FF9DE1D5D55C}" type="slidenum">
              <a:rPr lang="es-MX" smtClean="0"/>
              <a:t>‹Nº›</a:t>
            </a:fld>
            <a:endParaRPr lang="es-MX"/>
          </a:p>
        </p:txBody>
      </p:sp>
    </p:spTree>
    <p:extLst>
      <p:ext uri="{BB962C8B-B14F-4D97-AF65-F5344CB8AC3E}">
        <p14:creationId xmlns:p14="http://schemas.microsoft.com/office/powerpoint/2010/main" val="978653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DF3DE92-7E5E-4282-BEE5-B35A48A9F1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88587D1-EADD-46A7-BB31-1789FA8617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A7886534-215D-4524-AAF6-CFC9142C4B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CE2E42-1DAD-44A3-AE8C-4C193D090409}" type="datetimeFigureOut">
              <a:rPr lang="es-MX" smtClean="0"/>
              <a:t>19/05/2022</a:t>
            </a:fld>
            <a:endParaRPr lang="es-MX"/>
          </a:p>
        </p:txBody>
      </p:sp>
      <p:sp>
        <p:nvSpPr>
          <p:cNvPr id="5" name="Marcador de pie de página 4">
            <a:extLst>
              <a:ext uri="{FF2B5EF4-FFF2-40B4-BE49-F238E27FC236}">
                <a16:creationId xmlns:a16="http://schemas.microsoft.com/office/drawing/2014/main" id="{307BC63A-99F8-4AC7-A52A-2EDAE3F3FB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1D52986D-B279-4A7F-A888-A350725E34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6E1DCA-F0F0-4877-BBF1-FF9DE1D5D55C}" type="slidenum">
              <a:rPr lang="es-MX" smtClean="0"/>
              <a:t>‹Nº›</a:t>
            </a:fld>
            <a:endParaRPr lang="es-MX"/>
          </a:p>
        </p:txBody>
      </p:sp>
    </p:spTree>
    <p:extLst>
      <p:ext uri="{BB962C8B-B14F-4D97-AF65-F5344CB8AC3E}">
        <p14:creationId xmlns:p14="http://schemas.microsoft.com/office/powerpoint/2010/main" val="3553835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CEFABEF-7EE0-41B8-8DFB-720BC01D4DFB}"/>
              </a:ext>
            </a:extLst>
          </p:cNvPr>
          <p:cNvSpPr>
            <a:spLocks noGrp="1"/>
          </p:cNvSpPr>
          <p:nvPr>
            <p:ph type="ctrTitle"/>
          </p:nvPr>
        </p:nvSpPr>
        <p:spPr>
          <a:xfrm>
            <a:off x="1524000" y="3429000"/>
            <a:ext cx="9144000" cy="2387600"/>
          </a:xfrm>
        </p:spPr>
        <p:txBody>
          <a:bodyPr/>
          <a:lstStyle/>
          <a:p>
            <a:r>
              <a:rPr lang="es-MX" b="1" dirty="0">
                <a:solidFill>
                  <a:srgbClr val="FFFF00"/>
                </a:solidFill>
                <a:latin typeface="Arial Black" panose="020B0A04020102020204" pitchFamily="34" charset="0"/>
              </a:rPr>
              <a:t>Las mejores razas de perros para niños</a:t>
            </a:r>
          </a:p>
        </p:txBody>
      </p:sp>
    </p:spTree>
    <p:extLst>
      <p:ext uri="{BB962C8B-B14F-4D97-AF65-F5344CB8AC3E}">
        <p14:creationId xmlns:p14="http://schemas.microsoft.com/office/powerpoint/2010/main" val="3429744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B1F34D-4802-41FD-A9AA-088D212F13C8}"/>
              </a:ext>
            </a:extLst>
          </p:cNvPr>
          <p:cNvSpPr>
            <a:spLocks noGrp="1"/>
          </p:cNvSpPr>
          <p:nvPr>
            <p:ph type="title"/>
          </p:nvPr>
        </p:nvSpPr>
        <p:spPr>
          <a:xfrm>
            <a:off x="0" y="2151698"/>
            <a:ext cx="12192000" cy="2852737"/>
          </a:xfrm>
        </p:spPr>
        <p:txBody>
          <a:bodyPr>
            <a:normAutofit/>
          </a:bodyPr>
          <a:lstStyle/>
          <a:p>
            <a:pPr algn="ctr"/>
            <a:r>
              <a:rPr lang="es-MX" sz="3600" dirty="0">
                <a:solidFill>
                  <a:schemeClr val="bg1"/>
                </a:solidFill>
                <a:latin typeface="Arial Black" panose="020B0A04020102020204" pitchFamily="34" charset="0"/>
              </a:rPr>
              <a:t>¿Cuáles son las razas de perros que mejor se relacionan con los niños? </a:t>
            </a:r>
          </a:p>
        </p:txBody>
      </p:sp>
      <p:sp>
        <p:nvSpPr>
          <p:cNvPr id="3" name="Marcador de contenido 2">
            <a:extLst>
              <a:ext uri="{FF2B5EF4-FFF2-40B4-BE49-F238E27FC236}">
                <a16:creationId xmlns:a16="http://schemas.microsoft.com/office/drawing/2014/main" id="{8EEC68CA-B283-49C7-9E7B-03F4B645B569}"/>
              </a:ext>
            </a:extLst>
          </p:cNvPr>
          <p:cNvSpPr>
            <a:spLocks noGrp="1"/>
          </p:cNvSpPr>
          <p:nvPr>
            <p:ph type="body" idx="1"/>
          </p:nvPr>
        </p:nvSpPr>
        <p:spPr>
          <a:xfrm>
            <a:off x="831850" y="5148262"/>
            <a:ext cx="10515600" cy="1500187"/>
          </a:xfrm>
        </p:spPr>
        <p:style>
          <a:lnRef idx="0">
            <a:schemeClr val="accent6"/>
          </a:lnRef>
          <a:fillRef idx="3">
            <a:schemeClr val="accent6"/>
          </a:fillRef>
          <a:effectRef idx="3">
            <a:schemeClr val="accent6"/>
          </a:effectRef>
          <a:fontRef idx="minor">
            <a:schemeClr val="lt1"/>
          </a:fontRef>
        </p:style>
        <p:txBody>
          <a:bodyPr/>
          <a:lstStyle/>
          <a:p>
            <a:r>
              <a:rPr lang="es-MX" b="1" dirty="0">
                <a:solidFill>
                  <a:schemeClr val="bg1"/>
                </a:solidFill>
              </a:rPr>
              <a:t>Una vez tomada la decisión de adquirir una mascota para los niños de la casa, la pregunta que se hacen muchos padres es, ¿cuáles son las razas de perros que mejor se relacionan con los niños? a continuación, presentamos los perros más niñeros.</a:t>
            </a:r>
          </a:p>
        </p:txBody>
      </p:sp>
    </p:spTree>
    <p:extLst>
      <p:ext uri="{BB962C8B-B14F-4D97-AF65-F5344CB8AC3E}">
        <p14:creationId xmlns:p14="http://schemas.microsoft.com/office/powerpoint/2010/main" val="3148743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252523-51F7-44BD-A308-DD4C3811F744}"/>
              </a:ext>
            </a:extLst>
          </p:cNvPr>
          <p:cNvSpPr>
            <a:spLocks noGrp="1"/>
          </p:cNvSpPr>
          <p:nvPr>
            <p:ph type="title"/>
          </p:nvPr>
        </p:nvSpPr>
        <p:spPr/>
        <p:txBody>
          <a:bodyPr>
            <a:normAutofit fontScale="90000"/>
          </a:bodyPr>
          <a:lstStyle/>
          <a:p>
            <a:r>
              <a:rPr lang="es-MX"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Rounded MT Bold" panose="020F0704030504030204" pitchFamily="34" charset="0"/>
              </a:rPr>
              <a:t>Labrador retriever</a:t>
            </a:r>
          </a:p>
        </p:txBody>
      </p:sp>
      <p:sp>
        <p:nvSpPr>
          <p:cNvPr id="3" name="Marcador de contenido 2">
            <a:extLst>
              <a:ext uri="{FF2B5EF4-FFF2-40B4-BE49-F238E27FC236}">
                <a16:creationId xmlns:a16="http://schemas.microsoft.com/office/drawing/2014/main" id="{4C23CB9D-4BFE-4C9B-8CDD-866BF12FCACE}"/>
              </a:ext>
            </a:extLst>
          </p:cNvPr>
          <p:cNvSpPr>
            <a:spLocks noGrp="1"/>
          </p:cNvSpPr>
          <p:nvPr>
            <p:ph idx="1"/>
          </p:nvPr>
        </p:nvSpPr>
        <p:spPr/>
        <p:txBody>
          <a:bodyPr>
            <a:normAutofit/>
          </a:bodyPr>
          <a:lstStyle/>
          <a:p>
            <a:endParaRPr lang="es-MX" dirty="0"/>
          </a:p>
        </p:txBody>
      </p:sp>
      <p:sp>
        <p:nvSpPr>
          <p:cNvPr id="6" name="Marcador de texto 5">
            <a:extLst>
              <a:ext uri="{FF2B5EF4-FFF2-40B4-BE49-F238E27FC236}">
                <a16:creationId xmlns:a16="http://schemas.microsoft.com/office/drawing/2014/main" id="{F3CC6A6E-0405-4CC4-95F7-8D40BCFF0E43}"/>
              </a:ext>
            </a:extLst>
          </p:cNvPr>
          <p:cNvSpPr>
            <a:spLocks noGrp="1"/>
          </p:cNvSpPr>
          <p:nvPr>
            <p:ph type="body" sz="half" idx="2"/>
          </p:nvPr>
        </p:nvSpPr>
        <p:spPr/>
        <p:txBody>
          <a:bodyPr>
            <a:normAutofit/>
          </a:bodyPr>
          <a:lstStyle/>
          <a:p>
            <a:r>
              <a:rPr lang="es-MX" sz="2800" dirty="0"/>
              <a:t>Es afectuoso simpático y fácil de educar. Hacen la función de guía para personas invidentes y se usan como terapia tras un desastre.</a:t>
            </a:r>
          </a:p>
        </p:txBody>
      </p:sp>
    </p:spTree>
    <p:extLst>
      <p:ext uri="{BB962C8B-B14F-4D97-AF65-F5344CB8AC3E}">
        <p14:creationId xmlns:p14="http://schemas.microsoft.com/office/powerpoint/2010/main" val="2778003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BD32EA-F399-4C18-A4EE-2DCACB4F5E87}"/>
              </a:ext>
            </a:extLst>
          </p:cNvPr>
          <p:cNvSpPr>
            <a:spLocks noGrp="1"/>
          </p:cNvSpPr>
          <p:nvPr>
            <p:ph type="title"/>
          </p:nvPr>
        </p:nvSpPr>
        <p:spPr/>
        <p:txBody>
          <a:bodyPr/>
          <a:lstStyle/>
          <a:p>
            <a:r>
              <a:rPr lang="es-MX"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Rounded MT Bold" panose="020F0704030504030204" pitchFamily="34" charset="0"/>
              </a:rPr>
              <a:t>Collie</a:t>
            </a:r>
            <a:endParaRPr lang="es-MX" sz="6000" dirty="0">
              <a:solidFill>
                <a:schemeClr val="accent5"/>
              </a:solidFill>
              <a:latin typeface="Arial Rounded MT Bold" panose="020F0704030504030204" pitchFamily="34" charset="0"/>
            </a:endParaRPr>
          </a:p>
        </p:txBody>
      </p:sp>
      <p:sp>
        <p:nvSpPr>
          <p:cNvPr id="3" name="Marcador de contenido 2">
            <a:extLst>
              <a:ext uri="{FF2B5EF4-FFF2-40B4-BE49-F238E27FC236}">
                <a16:creationId xmlns:a16="http://schemas.microsoft.com/office/drawing/2014/main" id="{9187162A-9E94-4F1C-A79D-A3DDD39CB5C9}"/>
              </a:ext>
            </a:extLst>
          </p:cNvPr>
          <p:cNvSpPr>
            <a:spLocks noGrp="1"/>
          </p:cNvSpPr>
          <p:nvPr>
            <p:ph idx="1"/>
          </p:nvPr>
        </p:nvSpPr>
        <p:spPr/>
        <p:txBody>
          <a:bodyPr>
            <a:normAutofit/>
          </a:bodyPr>
          <a:lstStyle/>
          <a:p>
            <a:endParaRPr lang="es-MX" dirty="0"/>
          </a:p>
        </p:txBody>
      </p:sp>
      <p:sp>
        <p:nvSpPr>
          <p:cNvPr id="4" name="Marcador de texto 3">
            <a:extLst>
              <a:ext uri="{FF2B5EF4-FFF2-40B4-BE49-F238E27FC236}">
                <a16:creationId xmlns:a16="http://schemas.microsoft.com/office/drawing/2014/main" id="{68CA84A8-E1E0-49C6-BFCC-4813E819C2F7}"/>
              </a:ext>
            </a:extLst>
          </p:cNvPr>
          <p:cNvSpPr>
            <a:spLocks noGrp="1"/>
          </p:cNvSpPr>
          <p:nvPr>
            <p:ph type="body" sz="half" idx="2"/>
          </p:nvPr>
        </p:nvSpPr>
        <p:spPr/>
        <p:txBody>
          <a:bodyPr>
            <a:normAutofit fontScale="92500" lnSpcReduction="20000"/>
          </a:bodyPr>
          <a:lstStyle/>
          <a:p>
            <a:r>
              <a:rPr lang="es-MX" sz="2800" dirty="0"/>
              <a:t>Tiene mucho instinto familiar y sentido de la propiedad. Es la raza de la famosa </a:t>
            </a:r>
            <a:r>
              <a:rPr lang="es-MX" sz="2800" dirty="0" err="1"/>
              <a:t>Lassy</a:t>
            </a:r>
            <a:r>
              <a:rPr lang="es-MX" sz="2800" dirty="0"/>
              <a:t> de la tele. Es un buen guardián, pero hay que tener en cuenta que tiene mucha personalidad. Protege y cuida a los niños con un cuidado. Pero necesita aire libre. No es feliz en un piso de una ciudad, necesita actividad.</a:t>
            </a:r>
          </a:p>
          <a:p>
            <a:endParaRPr lang="es-MX" dirty="0"/>
          </a:p>
        </p:txBody>
      </p:sp>
    </p:spTree>
    <p:extLst>
      <p:ext uri="{BB962C8B-B14F-4D97-AF65-F5344CB8AC3E}">
        <p14:creationId xmlns:p14="http://schemas.microsoft.com/office/powerpoint/2010/main" val="233462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B72FC4-0280-43BB-8384-197CE4FC37E5}"/>
              </a:ext>
            </a:extLst>
          </p:cNvPr>
          <p:cNvSpPr>
            <a:spLocks noGrp="1"/>
          </p:cNvSpPr>
          <p:nvPr>
            <p:ph type="title"/>
          </p:nvPr>
        </p:nvSpPr>
        <p:spPr/>
        <p:txBody>
          <a:bodyPr>
            <a:normAutofit fontScale="90000"/>
          </a:bodyPr>
          <a:lstStyle/>
          <a:p>
            <a:r>
              <a:rPr lang="es-MX"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Rounded MT Bold" panose="020F0704030504030204" pitchFamily="34" charset="0"/>
              </a:rPr>
              <a:t>Golden retriever</a:t>
            </a:r>
          </a:p>
        </p:txBody>
      </p:sp>
      <p:sp>
        <p:nvSpPr>
          <p:cNvPr id="3" name="Marcador de contenido 2">
            <a:extLst>
              <a:ext uri="{FF2B5EF4-FFF2-40B4-BE49-F238E27FC236}">
                <a16:creationId xmlns:a16="http://schemas.microsoft.com/office/drawing/2014/main" id="{47B94D43-2540-4148-B776-FB1973153CC1}"/>
              </a:ext>
            </a:extLst>
          </p:cNvPr>
          <p:cNvSpPr>
            <a:spLocks noGrp="1"/>
          </p:cNvSpPr>
          <p:nvPr>
            <p:ph idx="1"/>
          </p:nvPr>
        </p:nvSpPr>
        <p:spPr/>
        <p:txBody>
          <a:bodyPr>
            <a:normAutofit/>
          </a:bodyPr>
          <a:lstStyle/>
          <a:p>
            <a:endParaRPr lang="es-MX" dirty="0"/>
          </a:p>
        </p:txBody>
      </p:sp>
      <p:sp>
        <p:nvSpPr>
          <p:cNvPr id="4" name="Marcador de texto 3">
            <a:extLst>
              <a:ext uri="{FF2B5EF4-FFF2-40B4-BE49-F238E27FC236}">
                <a16:creationId xmlns:a16="http://schemas.microsoft.com/office/drawing/2014/main" id="{A15E27F8-82B7-4F3D-A6AE-8F9D7FA78F38}"/>
              </a:ext>
            </a:extLst>
          </p:cNvPr>
          <p:cNvSpPr>
            <a:spLocks noGrp="1"/>
          </p:cNvSpPr>
          <p:nvPr>
            <p:ph type="body" sz="half" idx="2"/>
          </p:nvPr>
        </p:nvSpPr>
        <p:spPr/>
        <p:txBody>
          <a:bodyPr>
            <a:normAutofit/>
          </a:bodyPr>
          <a:lstStyle/>
          <a:p>
            <a:r>
              <a:rPr lang="es-MX" sz="2800" dirty="0"/>
              <a:t>Es dócil y tranquilo y se puede adaptara a vivir en una casa, aunque no hay que olvidar que todos los perros, hasta los más urbanitas, necesitan hacer ejercicio. Es sociable, inteligente y bondadoso.</a:t>
            </a:r>
          </a:p>
          <a:p>
            <a:endParaRPr lang="es-MX" dirty="0"/>
          </a:p>
        </p:txBody>
      </p:sp>
    </p:spTree>
    <p:extLst>
      <p:ext uri="{BB962C8B-B14F-4D97-AF65-F5344CB8AC3E}">
        <p14:creationId xmlns:p14="http://schemas.microsoft.com/office/powerpoint/2010/main" val="5642563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48062D-5485-47C4-A9AD-DB17487C7375}"/>
              </a:ext>
            </a:extLst>
          </p:cNvPr>
          <p:cNvSpPr>
            <a:spLocks noGrp="1"/>
          </p:cNvSpPr>
          <p:nvPr>
            <p:ph type="title"/>
          </p:nvPr>
        </p:nvSpPr>
        <p:spPr/>
        <p:txBody>
          <a:bodyPr/>
          <a:lstStyle/>
          <a:p>
            <a:r>
              <a:rPr lang="es-MX"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Rounded MT Bold" panose="020F0704030504030204" pitchFamily="34" charset="0"/>
              </a:rPr>
              <a:t>Beagle</a:t>
            </a:r>
            <a:endParaRPr lang="es-MX" sz="6000" dirty="0">
              <a:solidFill>
                <a:schemeClr val="accent5"/>
              </a:solidFill>
              <a:latin typeface="Arial Rounded MT Bold" panose="020F0704030504030204" pitchFamily="34" charset="0"/>
            </a:endParaRPr>
          </a:p>
        </p:txBody>
      </p:sp>
      <p:sp>
        <p:nvSpPr>
          <p:cNvPr id="3" name="Marcador de contenido 2">
            <a:extLst>
              <a:ext uri="{FF2B5EF4-FFF2-40B4-BE49-F238E27FC236}">
                <a16:creationId xmlns:a16="http://schemas.microsoft.com/office/drawing/2014/main" id="{9ADB9D97-6361-4332-8F1F-15D636D64494}"/>
              </a:ext>
            </a:extLst>
          </p:cNvPr>
          <p:cNvSpPr>
            <a:spLocks noGrp="1"/>
          </p:cNvSpPr>
          <p:nvPr>
            <p:ph idx="1"/>
          </p:nvPr>
        </p:nvSpPr>
        <p:spPr/>
        <p:txBody>
          <a:bodyPr/>
          <a:lstStyle/>
          <a:p>
            <a:endParaRPr lang="es-MX" dirty="0"/>
          </a:p>
        </p:txBody>
      </p:sp>
      <p:sp>
        <p:nvSpPr>
          <p:cNvPr id="4" name="Marcador de texto 3">
            <a:extLst>
              <a:ext uri="{FF2B5EF4-FFF2-40B4-BE49-F238E27FC236}">
                <a16:creationId xmlns:a16="http://schemas.microsoft.com/office/drawing/2014/main" id="{227BA63F-BD49-43DC-ACE0-AE63E4DEED38}"/>
              </a:ext>
            </a:extLst>
          </p:cNvPr>
          <p:cNvSpPr>
            <a:spLocks noGrp="1"/>
          </p:cNvSpPr>
          <p:nvPr>
            <p:ph type="body" sz="half" idx="2"/>
          </p:nvPr>
        </p:nvSpPr>
        <p:spPr/>
        <p:txBody>
          <a:bodyPr/>
          <a:lstStyle/>
          <a:p>
            <a:r>
              <a:rPr lang="es-MX" sz="3200" dirty="0"/>
              <a:t>Es alegre, paciente y dócil. Nunca se cansa de jugar con niños. Cabe señalar que es tozudo y se debe tener paciencia en su educación.</a:t>
            </a:r>
          </a:p>
          <a:p>
            <a:endParaRPr lang="es-MX" dirty="0"/>
          </a:p>
        </p:txBody>
      </p:sp>
    </p:spTree>
    <p:extLst>
      <p:ext uri="{BB962C8B-B14F-4D97-AF65-F5344CB8AC3E}">
        <p14:creationId xmlns:p14="http://schemas.microsoft.com/office/powerpoint/2010/main" val="2313589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46F3F3-D575-459C-A26D-8AEC77C707AF}"/>
              </a:ext>
            </a:extLst>
          </p:cNvPr>
          <p:cNvSpPr>
            <a:spLocks noGrp="1"/>
          </p:cNvSpPr>
          <p:nvPr>
            <p:ph type="title"/>
          </p:nvPr>
        </p:nvSpPr>
        <p:spPr/>
        <p:txBody>
          <a:bodyPr/>
          <a:lstStyle/>
          <a:p>
            <a:r>
              <a:rPr lang="es-MX" sz="6000" b="1" dirty="0" err="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Rounded MT Bold" panose="020F0704030504030204" pitchFamily="34" charset="0"/>
              </a:rPr>
              <a:t>Boxer</a:t>
            </a:r>
            <a:endParaRPr lang="es-MX" sz="6000" dirty="0">
              <a:solidFill>
                <a:schemeClr val="accent5"/>
              </a:solidFill>
              <a:latin typeface="Arial Rounded MT Bold" panose="020F0704030504030204" pitchFamily="34" charset="0"/>
            </a:endParaRPr>
          </a:p>
        </p:txBody>
      </p:sp>
      <p:sp>
        <p:nvSpPr>
          <p:cNvPr id="3" name="Marcador de contenido 2">
            <a:extLst>
              <a:ext uri="{FF2B5EF4-FFF2-40B4-BE49-F238E27FC236}">
                <a16:creationId xmlns:a16="http://schemas.microsoft.com/office/drawing/2014/main" id="{730E326E-6B4A-49FA-878B-0F4613F5A94D}"/>
              </a:ext>
            </a:extLst>
          </p:cNvPr>
          <p:cNvSpPr>
            <a:spLocks noGrp="1"/>
          </p:cNvSpPr>
          <p:nvPr>
            <p:ph idx="1"/>
          </p:nvPr>
        </p:nvSpPr>
        <p:spPr/>
        <p:txBody>
          <a:bodyPr/>
          <a:lstStyle/>
          <a:p>
            <a:endParaRPr lang="es-MX" dirty="0"/>
          </a:p>
        </p:txBody>
      </p:sp>
      <p:sp>
        <p:nvSpPr>
          <p:cNvPr id="4" name="Marcador de texto 3">
            <a:extLst>
              <a:ext uri="{FF2B5EF4-FFF2-40B4-BE49-F238E27FC236}">
                <a16:creationId xmlns:a16="http://schemas.microsoft.com/office/drawing/2014/main" id="{6E8F7550-8DC7-4E7F-8FD9-AC651EABBAFC}"/>
              </a:ext>
            </a:extLst>
          </p:cNvPr>
          <p:cNvSpPr>
            <a:spLocks noGrp="1"/>
          </p:cNvSpPr>
          <p:nvPr>
            <p:ph type="body" sz="half" idx="2"/>
          </p:nvPr>
        </p:nvSpPr>
        <p:spPr/>
        <p:txBody>
          <a:bodyPr>
            <a:normAutofit/>
          </a:bodyPr>
          <a:lstStyle/>
          <a:p>
            <a:r>
              <a:rPr lang="es-MX" sz="3000" dirty="0"/>
              <a:t>Es una raza que adora a los niños y que sería capaz de hacer cualquier cosa para protegerlos. Sirve como perro guardián y como compañero de los niños.</a:t>
            </a:r>
          </a:p>
          <a:p>
            <a:endParaRPr lang="es-MX" dirty="0"/>
          </a:p>
        </p:txBody>
      </p:sp>
    </p:spTree>
    <p:extLst>
      <p:ext uri="{BB962C8B-B14F-4D97-AF65-F5344CB8AC3E}">
        <p14:creationId xmlns:p14="http://schemas.microsoft.com/office/powerpoint/2010/main" val="3249231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4413F2-F733-4FAE-BA10-E3147F881A27}"/>
              </a:ext>
            </a:extLst>
          </p:cNvPr>
          <p:cNvSpPr>
            <a:spLocks noGrp="1"/>
          </p:cNvSpPr>
          <p:nvPr>
            <p:ph type="title"/>
          </p:nvPr>
        </p:nvSpPr>
        <p:spPr/>
        <p:txBody>
          <a:bodyPr>
            <a:normAutofit fontScale="90000"/>
          </a:bodyPr>
          <a:lstStyle/>
          <a:p>
            <a:r>
              <a:rPr lang="es-MX"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Rounded MT Bold" panose="020F0704030504030204" pitchFamily="34" charset="0"/>
              </a:rPr>
              <a:t>Pastor alemán</a:t>
            </a:r>
          </a:p>
        </p:txBody>
      </p:sp>
      <p:sp>
        <p:nvSpPr>
          <p:cNvPr id="3" name="Marcador de contenido 2">
            <a:extLst>
              <a:ext uri="{FF2B5EF4-FFF2-40B4-BE49-F238E27FC236}">
                <a16:creationId xmlns:a16="http://schemas.microsoft.com/office/drawing/2014/main" id="{B9F28C66-356A-42E3-9347-95F63B5DF0EE}"/>
              </a:ext>
            </a:extLst>
          </p:cNvPr>
          <p:cNvSpPr>
            <a:spLocks noGrp="1"/>
          </p:cNvSpPr>
          <p:nvPr>
            <p:ph idx="1"/>
          </p:nvPr>
        </p:nvSpPr>
        <p:spPr/>
        <p:txBody>
          <a:bodyPr>
            <a:normAutofit/>
          </a:bodyPr>
          <a:lstStyle/>
          <a:p>
            <a:endParaRPr lang="es-MX" dirty="0"/>
          </a:p>
        </p:txBody>
      </p:sp>
      <p:sp>
        <p:nvSpPr>
          <p:cNvPr id="4" name="Marcador de texto 3">
            <a:extLst>
              <a:ext uri="{FF2B5EF4-FFF2-40B4-BE49-F238E27FC236}">
                <a16:creationId xmlns:a16="http://schemas.microsoft.com/office/drawing/2014/main" id="{A41DA659-E77E-41E9-BA60-E5B179C8506A}"/>
              </a:ext>
            </a:extLst>
          </p:cNvPr>
          <p:cNvSpPr>
            <a:spLocks noGrp="1"/>
          </p:cNvSpPr>
          <p:nvPr>
            <p:ph type="body" sz="half" idx="2"/>
          </p:nvPr>
        </p:nvSpPr>
        <p:spPr/>
        <p:txBody>
          <a:bodyPr>
            <a:normAutofit lnSpcReduction="10000"/>
          </a:bodyPr>
          <a:lstStyle/>
          <a:p>
            <a:r>
              <a:rPr lang="es-MX" sz="2400" dirty="0"/>
              <a:t>Es una de las razas más versátiles. Es conveniente que los niños crezcan con el cachorro que será su mascota. Entonces, el perro se convertirá en su mejor amigo y en su mayor protector. Se harán inseparables. No es un perro adecuado para un piso: si necesita jugar no dudará en destrozar el mobiliario de la casa.</a:t>
            </a:r>
          </a:p>
          <a:p>
            <a:endParaRPr lang="es-MX" dirty="0"/>
          </a:p>
        </p:txBody>
      </p:sp>
    </p:spTree>
    <p:extLst>
      <p:ext uri="{BB962C8B-B14F-4D97-AF65-F5344CB8AC3E}">
        <p14:creationId xmlns:p14="http://schemas.microsoft.com/office/powerpoint/2010/main" val="1049267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6AA879-0E1C-4F7F-9E26-31A4415F8F75}"/>
              </a:ext>
            </a:extLst>
          </p:cNvPr>
          <p:cNvSpPr>
            <a:spLocks noGrp="1"/>
          </p:cNvSpPr>
          <p:nvPr>
            <p:ph type="title"/>
          </p:nvPr>
        </p:nvSpPr>
        <p:spPr/>
        <p:txBody>
          <a:bodyPr>
            <a:normAutofit fontScale="90000"/>
          </a:bodyPr>
          <a:lstStyle/>
          <a:p>
            <a:r>
              <a:rPr lang="es-MX"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Rounded MT Bold" panose="020F0704030504030204" pitchFamily="34" charset="0"/>
              </a:rPr>
              <a:t>San bernardo</a:t>
            </a:r>
          </a:p>
        </p:txBody>
      </p:sp>
      <p:sp>
        <p:nvSpPr>
          <p:cNvPr id="3" name="Marcador de contenido 2">
            <a:extLst>
              <a:ext uri="{FF2B5EF4-FFF2-40B4-BE49-F238E27FC236}">
                <a16:creationId xmlns:a16="http://schemas.microsoft.com/office/drawing/2014/main" id="{E78A5C3F-4AFA-4FEA-9120-1A01594B5BFA}"/>
              </a:ext>
            </a:extLst>
          </p:cNvPr>
          <p:cNvSpPr>
            <a:spLocks noGrp="1"/>
          </p:cNvSpPr>
          <p:nvPr>
            <p:ph idx="1"/>
          </p:nvPr>
        </p:nvSpPr>
        <p:spPr/>
        <p:txBody>
          <a:bodyPr/>
          <a:lstStyle/>
          <a:p>
            <a:endParaRPr lang="es-MX" dirty="0"/>
          </a:p>
        </p:txBody>
      </p:sp>
      <p:sp>
        <p:nvSpPr>
          <p:cNvPr id="4" name="Marcador de texto 3">
            <a:extLst>
              <a:ext uri="{FF2B5EF4-FFF2-40B4-BE49-F238E27FC236}">
                <a16:creationId xmlns:a16="http://schemas.microsoft.com/office/drawing/2014/main" id="{288730DC-4D15-45A7-8789-E0008852B350}"/>
              </a:ext>
            </a:extLst>
          </p:cNvPr>
          <p:cNvSpPr>
            <a:spLocks noGrp="1"/>
          </p:cNvSpPr>
          <p:nvPr>
            <p:ph type="body" sz="half" idx="2"/>
          </p:nvPr>
        </p:nvSpPr>
        <p:spPr/>
        <p:txBody>
          <a:bodyPr/>
          <a:lstStyle/>
          <a:p>
            <a:r>
              <a:rPr lang="es-MX" sz="3200" dirty="0"/>
              <a:t>Es bonachón, pacífico, leal y adora a los niños. Pero hay que tener en cuenta que necesita mucho espacio físico para vivir y mucho cuidad</a:t>
            </a:r>
          </a:p>
          <a:p>
            <a:endParaRPr lang="es-MX" dirty="0"/>
          </a:p>
        </p:txBody>
      </p:sp>
    </p:spTree>
    <p:extLst>
      <p:ext uri="{BB962C8B-B14F-4D97-AF65-F5344CB8AC3E}">
        <p14:creationId xmlns:p14="http://schemas.microsoft.com/office/powerpoint/2010/main" val="60070263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363</Words>
  <Application>Microsoft Office PowerPoint</Application>
  <PresentationFormat>Panorámica</PresentationFormat>
  <Paragraphs>17</Paragraphs>
  <Slides>9</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9</vt:i4>
      </vt:variant>
    </vt:vector>
  </HeadingPairs>
  <TitlesOfParts>
    <vt:vector size="15" baseType="lpstr">
      <vt:lpstr>Arial</vt:lpstr>
      <vt:lpstr>Arial Black</vt:lpstr>
      <vt:lpstr>Arial Rounded MT Bold</vt:lpstr>
      <vt:lpstr>Calibri</vt:lpstr>
      <vt:lpstr>Calibri Light</vt:lpstr>
      <vt:lpstr>Tema de Office</vt:lpstr>
      <vt:lpstr>Las mejores razas de perros para niños</vt:lpstr>
      <vt:lpstr>¿Cuáles son las razas de perros que mejor se relacionan con los niños? </vt:lpstr>
      <vt:lpstr>Labrador retriever</vt:lpstr>
      <vt:lpstr>Collie</vt:lpstr>
      <vt:lpstr>Golden retriever</vt:lpstr>
      <vt:lpstr>Beagle</vt:lpstr>
      <vt:lpstr>Boxer</vt:lpstr>
      <vt:lpstr>Pastor alemán</vt:lpstr>
      <vt:lpstr>San bernardo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 mejores razas de perros para niños</dc:title>
  <dc:creator>SECTOLUCA</dc:creator>
  <cp:lastModifiedBy>SEC TOLUCA</cp:lastModifiedBy>
  <cp:revision>15</cp:revision>
  <dcterms:created xsi:type="dcterms:W3CDTF">2019-10-09T19:38:02Z</dcterms:created>
  <dcterms:modified xsi:type="dcterms:W3CDTF">2022-05-19T23:02:25Z</dcterms:modified>
</cp:coreProperties>
</file>